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Comfortaa" pitchFamily="2" charset="0"/>
      <p:regular r:id="rId12"/>
      <p:bold r:id="rId13"/>
    </p:embeddedFont>
    <p:embeddedFont>
      <p:font typeface="Darker Grotesque Black" pitchFamily="2" charset="0"/>
      <p:bold r:id="rId14"/>
    </p:embeddedFont>
    <p:embeddedFont>
      <p:font typeface="Darker Grotesque SemiBold" pitchFamily="2" charset="0"/>
      <p:regular r:id="rId15"/>
      <p:bold r:id="rId16"/>
    </p:embeddedFont>
    <p:embeddedFont>
      <p:font typeface="Nunito Light" panose="020F0302020204030204" pitchFamily="34" charset="0"/>
      <p:regular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ubik Black" pitchFamily="2" charset="-79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b54f3efd0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b54f3efd0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b2e46a1a81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b2e46a1a81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b467071c49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b467071c49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b2e46a1a8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b2e46a1a8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b2e46a1a81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b2e46a1a81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b2e46a1a81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b2e46a1a81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b5492876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b54928769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b54928769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b54928769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hyperlink" Target="http://bit.ly/2TtBDfr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://bit.ly/2TyoMs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nxth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48000"/>
          </a:blip>
          <a:srcRect l="405" t="444" r="702" b="848"/>
          <a:stretch/>
        </p:blipFill>
        <p:spPr>
          <a:xfrm rot="10800000">
            <a:off x="150" y="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497986">
            <a:off x="-5838930" y="2933865"/>
            <a:ext cx="13068489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02608">
            <a:off x="-3260092" y="4315494"/>
            <a:ext cx="12507378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2" name="Google Shape;12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185179">
            <a:off x="958885" y="63138"/>
            <a:ext cx="12356029" cy="95247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3" name="Google Shape;13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017154">
            <a:off x="2040685" y="858652"/>
            <a:ext cx="12356031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4" name="Google Shape;14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3256506">
            <a:off x="-4737285" y="4563787"/>
            <a:ext cx="12197164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5" name="Google Shape;15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352037">
            <a:off x="-39833" y="4474805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6" name="Google Shape;16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98197">
            <a:off x="-1103383" y="-255320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7" name="Google Shape;17;p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0053481">
            <a:off x="-5777138" y="104416"/>
            <a:ext cx="13245902" cy="1021067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18" name="Google Shape;18;p2"/>
          <p:cNvSpPr/>
          <p:nvPr/>
        </p:nvSpPr>
        <p:spPr>
          <a:xfrm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777925" y="1063575"/>
            <a:ext cx="5588700" cy="23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600" b="0">
                <a:solidFill>
                  <a:schemeClr val="lt2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2332625" y="3574425"/>
            <a:ext cx="44787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1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rot="10800000" flipH="1">
            <a:off x="150" y="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497986">
            <a:off x="-6508270" y="2868811"/>
            <a:ext cx="13068489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96" name="Google Shape;96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103368">
            <a:off x="947028" y="4133288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97" name="Google Shape;97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11377">
            <a:off x="-3370531" y="3920226"/>
            <a:ext cx="12507380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98" name="Google Shape;98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185179">
            <a:off x="1080821" y="-1916"/>
            <a:ext cx="12356029" cy="95247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99" name="Google Shape;99;p1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3017154">
            <a:off x="2162620" y="793597"/>
            <a:ext cx="12356031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00" name="Google Shape;100;p1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4409424">
            <a:off x="-5498390" y="2989659"/>
            <a:ext cx="12197168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01" name="Google Shape;101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98197">
            <a:off x="-911347" y="-550775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02" name="Google Shape;102;p1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0053481">
            <a:off x="-5655202" y="209662"/>
            <a:ext cx="13245902" cy="1021067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103" name="Google Shape;103;p11"/>
          <p:cNvSpPr/>
          <p:nvPr/>
        </p:nvSpPr>
        <p:spPr>
          <a:xfrm>
            <a:off x="2017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title" hasCustomPrompt="1"/>
          </p:nvPr>
        </p:nvSpPr>
        <p:spPr>
          <a:xfrm>
            <a:off x="1498200" y="1562263"/>
            <a:ext cx="6147600" cy="14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5" name="Google Shape;105;p11"/>
          <p:cNvSpPr txBox="1">
            <a:spLocks noGrp="1"/>
          </p:cNvSpPr>
          <p:nvPr>
            <p:ph type="subTitle" idx="1"/>
          </p:nvPr>
        </p:nvSpPr>
        <p:spPr>
          <a:xfrm>
            <a:off x="3244050" y="2842325"/>
            <a:ext cx="26559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3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256506">
            <a:off x="2332140" y="-123963"/>
            <a:ext cx="12197164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10" name="Google Shape;11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460576">
            <a:off x="686069" y="-569659"/>
            <a:ext cx="13068490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11" name="Google Shape;11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78549">
            <a:off x="-3540567" y="4631669"/>
            <a:ext cx="12507378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112" name="Google Shape;112;p13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ctrTitle"/>
          </p:nvPr>
        </p:nvSpPr>
        <p:spPr>
          <a:xfrm>
            <a:off x="2222775" y="539375"/>
            <a:ext cx="46989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2" hasCustomPrompt="1"/>
          </p:nvPr>
        </p:nvSpPr>
        <p:spPr>
          <a:xfrm>
            <a:off x="713100" y="2028400"/>
            <a:ext cx="12399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"/>
          </p:nvPr>
        </p:nvSpPr>
        <p:spPr>
          <a:xfrm>
            <a:off x="1952875" y="2028388"/>
            <a:ext cx="25812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3"/>
          </p:nvPr>
        </p:nvSpPr>
        <p:spPr>
          <a:xfrm>
            <a:off x="1952875" y="2333788"/>
            <a:ext cx="25812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4" hasCustomPrompt="1"/>
          </p:nvPr>
        </p:nvSpPr>
        <p:spPr>
          <a:xfrm>
            <a:off x="4575225" y="2028400"/>
            <a:ext cx="12399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5"/>
          </p:nvPr>
        </p:nvSpPr>
        <p:spPr>
          <a:xfrm>
            <a:off x="5815125" y="2028388"/>
            <a:ext cx="25812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6"/>
          </p:nvPr>
        </p:nvSpPr>
        <p:spPr>
          <a:xfrm>
            <a:off x="5815125" y="2333788"/>
            <a:ext cx="25812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7" hasCustomPrompt="1"/>
          </p:nvPr>
        </p:nvSpPr>
        <p:spPr>
          <a:xfrm>
            <a:off x="713100" y="3150275"/>
            <a:ext cx="12399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8"/>
          </p:nvPr>
        </p:nvSpPr>
        <p:spPr>
          <a:xfrm>
            <a:off x="1952875" y="3150263"/>
            <a:ext cx="25812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9"/>
          </p:nvPr>
        </p:nvSpPr>
        <p:spPr>
          <a:xfrm>
            <a:off x="1952875" y="3455663"/>
            <a:ext cx="25812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13" hasCustomPrompt="1"/>
          </p:nvPr>
        </p:nvSpPr>
        <p:spPr>
          <a:xfrm>
            <a:off x="4575225" y="3150275"/>
            <a:ext cx="12399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14"/>
          </p:nvPr>
        </p:nvSpPr>
        <p:spPr>
          <a:xfrm>
            <a:off x="5815125" y="3150263"/>
            <a:ext cx="25812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15"/>
          </p:nvPr>
        </p:nvSpPr>
        <p:spPr>
          <a:xfrm>
            <a:off x="5815125" y="3455663"/>
            <a:ext cx="25812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4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256506">
            <a:off x="2053240" y="-123963"/>
            <a:ext cx="12197164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29" name="Google Shape;12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460576">
            <a:off x="407170" y="-569659"/>
            <a:ext cx="13068490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30" name="Google Shape;13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352090">
            <a:off x="-5423022" y="4731438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131" name="Google Shape;131;p14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ctrTitle"/>
          </p:nvPr>
        </p:nvSpPr>
        <p:spPr>
          <a:xfrm>
            <a:off x="2535200" y="539375"/>
            <a:ext cx="40740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3" name="Google Shape;133;p14"/>
          <p:cNvSpPr txBox="1">
            <a:spLocks noGrp="1"/>
          </p:cNvSpPr>
          <p:nvPr>
            <p:ph type="subTitle" idx="1"/>
          </p:nvPr>
        </p:nvSpPr>
        <p:spPr>
          <a:xfrm>
            <a:off x="1695800" y="3511100"/>
            <a:ext cx="2369700" cy="56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ubTitle" idx="2"/>
          </p:nvPr>
        </p:nvSpPr>
        <p:spPr>
          <a:xfrm>
            <a:off x="1695800" y="3937800"/>
            <a:ext cx="23697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ubTitle" idx="3"/>
          </p:nvPr>
        </p:nvSpPr>
        <p:spPr>
          <a:xfrm>
            <a:off x="5078500" y="3511100"/>
            <a:ext cx="2369700" cy="56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subTitle" idx="4"/>
          </p:nvPr>
        </p:nvSpPr>
        <p:spPr>
          <a:xfrm>
            <a:off x="5078500" y="3937800"/>
            <a:ext cx="2369700" cy="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_1_1_2_1_1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5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flipH="1"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256506">
            <a:off x="2332140" y="-123963"/>
            <a:ext cx="12197164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40" name="Google Shape;14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460576">
            <a:off x="686069" y="-569659"/>
            <a:ext cx="13068490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141" name="Google Shape;141;p15"/>
          <p:cNvSpPr/>
          <p:nvPr/>
        </p:nvSpPr>
        <p:spPr>
          <a:xfrm rot="10800000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subTitle" idx="1"/>
          </p:nvPr>
        </p:nvSpPr>
        <p:spPr>
          <a:xfrm>
            <a:off x="713100" y="2223025"/>
            <a:ext cx="3776100" cy="23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3" name="Google Shape;143;p15"/>
          <p:cNvSpPr txBox="1">
            <a:spLocks noGrp="1"/>
          </p:cNvSpPr>
          <p:nvPr>
            <p:ph type="subTitle" idx="2"/>
          </p:nvPr>
        </p:nvSpPr>
        <p:spPr>
          <a:xfrm>
            <a:off x="4654498" y="2223025"/>
            <a:ext cx="3776100" cy="23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ctrTitle"/>
          </p:nvPr>
        </p:nvSpPr>
        <p:spPr>
          <a:xfrm>
            <a:off x="1853425" y="539375"/>
            <a:ext cx="54372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6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flipH="1"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03545">
            <a:off x="3413430" y="330183"/>
            <a:ext cx="12356028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48" name="Google Shape;14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16562">
            <a:off x="1405777" y="-201287"/>
            <a:ext cx="12272241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149" name="Google Shape;149;p16"/>
          <p:cNvSpPr/>
          <p:nvPr/>
        </p:nvSpPr>
        <p:spPr>
          <a:xfrm rot="10800000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ctrTitle"/>
          </p:nvPr>
        </p:nvSpPr>
        <p:spPr>
          <a:xfrm>
            <a:off x="2222550" y="539375"/>
            <a:ext cx="46989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subTitle" idx="1"/>
          </p:nvPr>
        </p:nvSpPr>
        <p:spPr>
          <a:xfrm>
            <a:off x="713100" y="3060398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2"/>
          </p:nvPr>
        </p:nvSpPr>
        <p:spPr>
          <a:xfrm>
            <a:off x="713103" y="3365823"/>
            <a:ext cx="22515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ubTitle" idx="3"/>
          </p:nvPr>
        </p:nvSpPr>
        <p:spPr>
          <a:xfrm>
            <a:off x="3447675" y="3060398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subTitle" idx="4"/>
          </p:nvPr>
        </p:nvSpPr>
        <p:spPr>
          <a:xfrm>
            <a:off x="3447678" y="3365823"/>
            <a:ext cx="22515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subTitle" idx="5"/>
          </p:nvPr>
        </p:nvSpPr>
        <p:spPr>
          <a:xfrm>
            <a:off x="6182250" y="3060398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subTitle" idx="6"/>
          </p:nvPr>
        </p:nvSpPr>
        <p:spPr>
          <a:xfrm>
            <a:off x="6182253" y="3365823"/>
            <a:ext cx="22515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949038" flipH="1">
            <a:off x="-5331412" y="-3476"/>
            <a:ext cx="12197164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60" name="Google Shape;16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16562" flipH="1">
            <a:off x="-4267123" y="-303062"/>
            <a:ext cx="12272241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161" name="Google Shape;161;p17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ctrTitle"/>
          </p:nvPr>
        </p:nvSpPr>
        <p:spPr>
          <a:xfrm>
            <a:off x="2535200" y="539375"/>
            <a:ext cx="40740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2320750" y="2105150"/>
            <a:ext cx="21387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subTitle" idx="2"/>
          </p:nvPr>
        </p:nvSpPr>
        <p:spPr>
          <a:xfrm>
            <a:off x="2320750" y="2410575"/>
            <a:ext cx="2138700" cy="6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subTitle" idx="3"/>
          </p:nvPr>
        </p:nvSpPr>
        <p:spPr>
          <a:xfrm>
            <a:off x="5862375" y="2105150"/>
            <a:ext cx="21387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subTitle" idx="4"/>
          </p:nvPr>
        </p:nvSpPr>
        <p:spPr>
          <a:xfrm>
            <a:off x="5862375" y="2410575"/>
            <a:ext cx="2138700" cy="6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ubTitle" idx="5"/>
          </p:nvPr>
        </p:nvSpPr>
        <p:spPr>
          <a:xfrm>
            <a:off x="2320750" y="3405875"/>
            <a:ext cx="21387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7"/>
          <p:cNvSpPr txBox="1">
            <a:spLocks noGrp="1"/>
          </p:cNvSpPr>
          <p:nvPr>
            <p:ph type="subTitle" idx="6"/>
          </p:nvPr>
        </p:nvSpPr>
        <p:spPr>
          <a:xfrm>
            <a:off x="2320750" y="3711300"/>
            <a:ext cx="2138700" cy="6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subTitle" idx="7"/>
          </p:nvPr>
        </p:nvSpPr>
        <p:spPr>
          <a:xfrm>
            <a:off x="5862375" y="3405875"/>
            <a:ext cx="21387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subTitle" idx="8"/>
          </p:nvPr>
        </p:nvSpPr>
        <p:spPr>
          <a:xfrm>
            <a:off x="5862375" y="3711300"/>
            <a:ext cx="2138700" cy="66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8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256506">
            <a:off x="2332140" y="-123963"/>
            <a:ext cx="12197164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74" name="Google Shape;17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460576">
            <a:off x="686069" y="-569659"/>
            <a:ext cx="13068490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175" name="Google Shape;175;p18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2222775" y="539375"/>
            <a:ext cx="46989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711675" y="3386300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subTitle" idx="2"/>
          </p:nvPr>
        </p:nvSpPr>
        <p:spPr>
          <a:xfrm>
            <a:off x="711675" y="3691725"/>
            <a:ext cx="22515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subTitle" idx="3"/>
          </p:nvPr>
        </p:nvSpPr>
        <p:spPr>
          <a:xfrm>
            <a:off x="3446250" y="3386300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8"/>
          <p:cNvSpPr txBox="1">
            <a:spLocks noGrp="1"/>
          </p:cNvSpPr>
          <p:nvPr>
            <p:ph type="subTitle" idx="4"/>
          </p:nvPr>
        </p:nvSpPr>
        <p:spPr>
          <a:xfrm>
            <a:off x="3446250" y="3691725"/>
            <a:ext cx="22515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8"/>
          <p:cNvSpPr txBox="1">
            <a:spLocks noGrp="1"/>
          </p:cNvSpPr>
          <p:nvPr>
            <p:ph type="subTitle" idx="5"/>
          </p:nvPr>
        </p:nvSpPr>
        <p:spPr>
          <a:xfrm>
            <a:off x="6180825" y="3386300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subTitle" idx="6"/>
          </p:nvPr>
        </p:nvSpPr>
        <p:spPr>
          <a:xfrm>
            <a:off x="6180825" y="3691725"/>
            <a:ext cx="22515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8"/>
          <p:cNvSpPr txBox="1">
            <a:spLocks noGrp="1"/>
          </p:cNvSpPr>
          <p:nvPr>
            <p:ph type="subTitle" idx="7"/>
          </p:nvPr>
        </p:nvSpPr>
        <p:spPr>
          <a:xfrm>
            <a:off x="711675" y="2192625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8"/>
          <p:cNvSpPr txBox="1">
            <a:spLocks noGrp="1"/>
          </p:cNvSpPr>
          <p:nvPr>
            <p:ph type="subTitle" idx="8"/>
          </p:nvPr>
        </p:nvSpPr>
        <p:spPr>
          <a:xfrm>
            <a:off x="711675" y="2498050"/>
            <a:ext cx="22515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8"/>
          <p:cNvSpPr txBox="1">
            <a:spLocks noGrp="1"/>
          </p:cNvSpPr>
          <p:nvPr>
            <p:ph type="subTitle" idx="9"/>
          </p:nvPr>
        </p:nvSpPr>
        <p:spPr>
          <a:xfrm>
            <a:off x="3446250" y="2192625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subTitle" idx="13"/>
          </p:nvPr>
        </p:nvSpPr>
        <p:spPr>
          <a:xfrm>
            <a:off x="3446250" y="2498050"/>
            <a:ext cx="22515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subTitle" idx="14"/>
          </p:nvPr>
        </p:nvSpPr>
        <p:spPr>
          <a:xfrm>
            <a:off x="6180825" y="2192625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subTitle" idx="15"/>
          </p:nvPr>
        </p:nvSpPr>
        <p:spPr>
          <a:xfrm>
            <a:off x="6180825" y="2498050"/>
            <a:ext cx="22515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5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19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105373">
            <a:off x="1638363" y="1091226"/>
            <a:ext cx="13068489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92" name="Google Shape;19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789526">
            <a:off x="315560" y="469736"/>
            <a:ext cx="12507379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93" name="Google Shape;19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552449">
            <a:off x="901288" y="3000739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194" name="Google Shape;194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746519">
            <a:off x="1549659" y="3736698"/>
            <a:ext cx="13245902" cy="1021067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195" name="Google Shape;195;p19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1"/>
          </p:nvPr>
        </p:nvSpPr>
        <p:spPr>
          <a:xfrm>
            <a:off x="713100" y="3157572"/>
            <a:ext cx="2581200" cy="8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2"/>
          </p:nvPr>
        </p:nvSpPr>
        <p:spPr>
          <a:xfrm>
            <a:off x="713100" y="1158225"/>
            <a:ext cx="5163300" cy="192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9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0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694627" flipH="1">
            <a:off x="2334938" y="2933865"/>
            <a:ext cx="13068489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01" name="Google Shape;20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417496" flipH="1">
            <a:off x="-397714" y="4200433"/>
            <a:ext cx="12507379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02" name="Google Shape;20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235274" flipH="1">
            <a:off x="429084" y="1623464"/>
            <a:ext cx="12356028" cy="95247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03" name="Google Shape;20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247551" flipH="1">
            <a:off x="1411588" y="1085731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04" name="Google Shape;20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10053481" flipH="1">
            <a:off x="1549659" y="274716"/>
            <a:ext cx="13245902" cy="1021067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205" name="Google Shape;205;p20"/>
          <p:cNvSpPr/>
          <p:nvPr/>
        </p:nvSpPr>
        <p:spPr>
          <a:xfrm rot="10800000" flipH="1">
            <a:off x="2017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0"/>
          <p:cNvSpPr txBox="1">
            <a:spLocks noGrp="1"/>
          </p:cNvSpPr>
          <p:nvPr>
            <p:ph type="title" hasCustomPrompt="1"/>
          </p:nvPr>
        </p:nvSpPr>
        <p:spPr>
          <a:xfrm>
            <a:off x="713100" y="877360"/>
            <a:ext cx="19746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07" name="Google Shape;207;p20"/>
          <p:cNvSpPr txBox="1">
            <a:spLocks noGrp="1"/>
          </p:cNvSpPr>
          <p:nvPr>
            <p:ph type="ctrTitle" idx="2"/>
          </p:nvPr>
        </p:nvSpPr>
        <p:spPr>
          <a:xfrm>
            <a:off x="713100" y="1898725"/>
            <a:ext cx="4369200" cy="16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 b="0">
                <a:solidFill>
                  <a:schemeClr val="lt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subTitle" idx="1"/>
          </p:nvPr>
        </p:nvSpPr>
        <p:spPr>
          <a:xfrm>
            <a:off x="713100" y="3453750"/>
            <a:ext cx="2655900" cy="8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497986" flipH="1">
            <a:off x="2580139" y="2933865"/>
            <a:ext cx="13068489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4" name="Google Shape;24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03368" flipH="1">
            <a:off x="-4078912" y="4198343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5" name="Google Shape;25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02608" flipH="1">
            <a:off x="3511" y="3988232"/>
            <a:ext cx="12507378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6" name="Google Shape;26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185179" flipH="1">
            <a:off x="-4296491" y="63138"/>
            <a:ext cx="12356029" cy="95247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7" name="Google Shape;27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3017154" flipH="1">
            <a:off x="-5378293" y="858652"/>
            <a:ext cx="12356031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8" name="Google Shape;28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4409424" flipH="1">
            <a:off x="2619906" y="3054714"/>
            <a:ext cx="12197168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9" name="Google Shape;2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98197" flipH="1">
            <a:off x="-2220537" y="-485720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0" name="Google Shape;30;p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10053481" flipH="1">
            <a:off x="1549659" y="274716"/>
            <a:ext cx="13245902" cy="1021067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31" name="Google Shape;31;p3"/>
          <p:cNvSpPr/>
          <p:nvPr/>
        </p:nvSpPr>
        <p:spPr>
          <a:xfrm rot="10800000" flipH="1">
            <a:off x="2017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hasCustomPrompt="1"/>
          </p:nvPr>
        </p:nvSpPr>
        <p:spPr>
          <a:xfrm>
            <a:off x="3584675" y="1248796"/>
            <a:ext cx="19746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ctrTitle" idx="2"/>
          </p:nvPr>
        </p:nvSpPr>
        <p:spPr>
          <a:xfrm>
            <a:off x="1292700" y="2243063"/>
            <a:ext cx="6558600" cy="93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 b="0">
                <a:solidFill>
                  <a:schemeClr val="lt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3244125" y="3082325"/>
            <a:ext cx="2655900" cy="8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9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1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497986">
            <a:off x="-3698411" y="3882999"/>
            <a:ext cx="13068489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12" name="Google Shape;21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010684">
            <a:off x="-3078914" y="872043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13" name="Google Shape;21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358532">
            <a:off x="-3445921" y="3076290"/>
            <a:ext cx="12356031" cy="95247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14" name="Google Shape;21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798794">
            <a:off x="-3730015" y="2633108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215" name="Google Shape;215;p21"/>
          <p:cNvSpPr/>
          <p:nvPr/>
        </p:nvSpPr>
        <p:spPr>
          <a:xfrm rot="10800000" flipH="1">
            <a:off x="2017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title" hasCustomPrompt="1"/>
          </p:nvPr>
        </p:nvSpPr>
        <p:spPr>
          <a:xfrm>
            <a:off x="6456125" y="877360"/>
            <a:ext cx="1974600" cy="9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17" name="Google Shape;217;p21"/>
          <p:cNvSpPr txBox="1">
            <a:spLocks noGrp="1"/>
          </p:cNvSpPr>
          <p:nvPr>
            <p:ph type="ctrTitle" idx="2"/>
          </p:nvPr>
        </p:nvSpPr>
        <p:spPr>
          <a:xfrm>
            <a:off x="4061525" y="1898725"/>
            <a:ext cx="4369200" cy="16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 b="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8" name="Google Shape;218;p21"/>
          <p:cNvSpPr txBox="1">
            <a:spLocks noGrp="1"/>
          </p:cNvSpPr>
          <p:nvPr>
            <p:ph type="subTitle" idx="1"/>
          </p:nvPr>
        </p:nvSpPr>
        <p:spPr>
          <a:xfrm>
            <a:off x="5774825" y="3453750"/>
            <a:ext cx="2655900" cy="8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9_1_1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2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497986" flipH="1">
            <a:off x="2819558" y="2933865"/>
            <a:ext cx="13068489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22" name="Google Shape;22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03368" flipH="1">
            <a:off x="-4942867" y="4064618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23" name="Google Shape;22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02608" flipH="1">
            <a:off x="242930" y="4110982"/>
            <a:ext cx="12507378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24" name="Google Shape;22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185179" flipH="1">
            <a:off x="-4516409" y="-69337"/>
            <a:ext cx="12356029" cy="95247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25" name="Google Shape;22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3017154" flipH="1">
            <a:off x="-5308437" y="409327"/>
            <a:ext cx="12356031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26" name="Google Shape;226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4409424" flipH="1">
            <a:off x="2859325" y="3054714"/>
            <a:ext cx="12197168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27" name="Google Shape;22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98197" flipH="1">
            <a:off x="-2440456" y="-778995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28" name="Google Shape;228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10053481" flipH="1">
            <a:off x="1789078" y="134966"/>
            <a:ext cx="13245902" cy="1021067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229" name="Google Shape;229;p22"/>
          <p:cNvSpPr/>
          <p:nvPr/>
        </p:nvSpPr>
        <p:spPr>
          <a:xfrm rot="10800000" flipH="1">
            <a:off x="2017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2"/>
          <p:cNvSpPr txBox="1">
            <a:spLocks noGrp="1"/>
          </p:cNvSpPr>
          <p:nvPr>
            <p:ph type="title" hasCustomPrompt="1"/>
          </p:nvPr>
        </p:nvSpPr>
        <p:spPr>
          <a:xfrm>
            <a:off x="935700" y="1308400"/>
            <a:ext cx="3101100" cy="1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1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31" name="Google Shape;231;p22"/>
          <p:cNvSpPr txBox="1">
            <a:spLocks noGrp="1"/>
          </p:cNvSpPr>
          <p:nvPr>
            <p:ph type="ctrTitle" idx="2"/>
          </p:nvPr>
        </p:nvSpPr>
        <p:spPr>
          <a:xfrm>
            <a:off x="4036800" y="1308400"/>
            <a:ext cx="4393800" cy="165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 b="0">
                <a:solidFill>
                  <a:schemeClr val="lt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2" name="Google Shape;232;p22"/>
          <p:cNvSpPr txBox="1">
            <a:spLocks noGrp="1"/>
          </p:cNvSpPr>
          <p:nvPr>
            <p:ph type="subTitle" idx="1"/>
          </p:nvPr>
        </p:nvSpPr>
        <p:spPr>
          <a:xfrm>
            <a:off x="3466650" y="2959588"/>
            <a:ext cx="2655900" cy="8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6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3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rot="10800000">
            <a:off x="150" y="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034137">
            <a:off x="2336037" y="1399233"/>
            <a:ext cx="13068488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36" name="Google Shape;2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718291">
            <a:off x="1722540" y="457227"/>
            <a:ext cx="12507381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37" name="Google Shape;23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073093" flipH="1">
            <a:off x="-6294139" y="547213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38" name="Google Shape;238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2864813">
            <a:off x="1807772" y="3667898"/>
            <a:ext cx="13245902" cy="1021067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39" name="Google Shape;239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6123292" flipH="1">
            <a:off x="-5593846" y="1617529"/>
            <a:ext cx="12356034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40" name="Google Shape;24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175664" flipH="1">
            <a:off x="-5836429" y="865255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241" name="Google Shape;241;p23"/>
          <p:cNvSpPr/>
          <p:nvPr/>
        </p:nvSpPr>
        <p:spPr>
          <a:xfrm flipH="1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3"/>
          <p:cNvSpPr txBox="1">
            <a:spLocks noGrp="1"/>
          </p:cNvSpPr>
          <p:nvPr>
            <p:ph type="title" hasCustomPrompt="1"/>
          </p:nvPr>
        </p:nvSpPr>
        <p:spPr>
          <a:xfrm>
            <a:off x="2144700" y="539375"/>
            <a:ext cx="4854600" cy="8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50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43" name="Google Shape;243;p23"/>
          <p:cNvSpPr txBox="1">
            <a:spLocks noGrp="1"/>
          </p:cNvSpPr>
          <p:nvPr>
            <p:ph type="subTitle" idx="1"/>
          </p:nvPr>
        </p:nvSpPr>
        <p:spPr>
          <a:xfrm>
            <a:off x="2144700" y="1249525"/>
            <a:ext cx="4854600" cy="4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4" name="Google Shape;244;p23"/>
          <p:cNvSpPr txBox="1">
            <a:spLocks noGrp="1"/>
          </p:cNvSpPr>
          <p:nvPr>
            <p:ph type="title" idx="2" hasCustomPrompt="1"/>
          </p:nvPr>
        </p:nvSpPr>
        <p:spPr>
          <a:xfrm>
            <a:off x="2144700" y="1966580"/>
            <a:ext cx="4854600" cy="8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50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45" name="Google Shape;245;p23"/>
          <p:cNvSpPr txBox="1">
            <a:spLocks noGrp="1"/>
          </p:cNvSpPr>
          <p:nvPr>
            <p:ph type="subTitle" idx="3"/>
          </p:nvPr>
        </p:nvSpPr>
        <p:spPr>
          <a:xfrm>
            <a:off x="2144700" y="2676730"/>
            <a:ext cx="4854600" cy="4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6" name="Google Shape;246;p23"/>
          <p:cNvSpPr txBox="1">
            <a:spLocks noGrp="1"/>
          </p:cNvSpPr>
          <p:nvPr>
            <p:ph type="title" idx="4" hasCustomPrompt="1"/>
          </p:nvPr>
        </p:nvSpPr>
        <p:spPr>
          <a:xfrm>
            <a:off x="2144700" y="3393785"/>
            <a:ext cx="4854600" cy="8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50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47" name="Google Shape;247;p23"/>
          <p:cNvSpPr txBox="1">
            <a:spLocks noGrp="1"/>
          </p:cNvSpPr>
          <p:nvPr>
            <p:ph type="subTitle" idx="5"/>
          </p:nvPr>
        </p:nvSpPr>
        <p:spPr>
          <a:xfrm>
            <a:off x="2144700" y="4103935"/>
            <a:ext cx="4854600" cy="4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6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4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flipH="1"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03545">
            <a:off x="3413430" y="330183"/>
            <a:ext cx="12356028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51" name="Google Shape;25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16562">
            <a:off x="1405777" y="-201287"/>
            <a:ext cx="12272241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252" name="Google Shape;252;p24"/>
          <p:cNvSpPr/>
          <p:nvPr/>
        </p:nvSpPr>
        <p:spPr>
          <a:xfrm rot="10800000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4"/>
          <p:cNvSpPr txBox="1">
            <a:spLocks noGrp="1"/>
          </p:cNvSpPr>
          <p:nvPr>
            <p:ph type="ctrTitle"/>
          </p:nvPr>
        </p:nvSpPr>
        <p:spPr>
          <a:xfrm>
            <a:off x="2558075" y="539375"/>
            <a:ext cx="40278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4" name="Google Shape;254;p24"/>
          <p:cNvSpPr txBox="1">
            <a:spLocks noGrp="1"/>
          </p:cNvSpPr>
          <p:nvPr>
            <p:ph type="title" idx="2" hasCustomPrompt="1"/>
          </p:nvPr>
        </p:nvSpPr>
        <p:spPr>
          <a:xfrm>
            <a:off x="713100" y="2065084"/>
            <a:ext cx="2251500" cy="10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5" name="Google Shape;255;p24"/>
          <p:cNvSpPr txBox="1">
            <a:spLocks noGrp="1"/>
          </p:cNvSpPr>
          <p:nvPr>
            <p:ph type="subTitle" idx="1"/>
          </p:nvPr>
        </p:nvSpPr>
        <p:spPr>
          <a:xfrm>
            <a:off x="713100" y="3386300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4"/>
          <p:cNvSpPr txBox="1">
            <a:spLocks noGrp="1"/>
          </p:cNvSpPr>
          <p:nvPr>
            <p:ph type="subTitle" idx="3"/>
          </p:nvPr>
        </p:nvSpPr>
        <p:spPr>
          <a:xfrm>
            <a:off x="713100" y="3691725"/>
            <a:ext cx="22515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4"/>
          <p:cNvSpPr txBox="1">
            <a:spLocks noGrp="1"/>
          </p:cNvSpPr>
          <p:nvPr>
            <p:ph type="title" idx="4" hasCustomPrompt="1"/>
          </p:nvPr>
        </p:nvSpPr>
        <p:spPr>
          <a:xfrm>
            <a:off x="3446225" y="2065084"/>
            <a:ext cx="2251500" cy="10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8" name="Google Shape;258;p24"/>
          <p:cNvSpPr txBox="1">
            <a:spLocks noGrp="1"/>
          </p:cNvSpPr>
          <p:nvPr>
            <p:ph type="subTitle" idx="5"/>
          </p:nvPr>
        </p:nvSpPr>
        <p:spPr>
          <a:xfrm>
            <a:off x="3446225" y="3386300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4"/>
          <p:cNvSpPr txBox="1">
            <a:spLocks noGrp="1"/>
          </p:cNvSpPr>
          <p:nvPr>
            <p:ph type="subTitle" idx="6"/>
          </p:nvPr>
        </p:nvSpPr>
        <p:spPr>
          <a:xfrm>
            <a:off x="3446225" y="3691725"/>
            <a:ext cx="22515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4"/>
          <p:cNvSpPr txBox="1">
            <a:spLocks noGrp="1"/>
          </p:cNvSpPr>
          <p:nvPr>
            <p:ph type="title" idx="7" hasCustomPrompt="1"/>
          </p:nvPr>
        </p:nvSpPr>
        <p:spPr>
          <a:xfrm>
            <a:off x="6179350" y="2065084"/>
            <a:ext cx="2251500" cy="10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1" name="Google Shape;261;p24"/>
          <p:cNvSpPr txBox="1">
            <a:spLocks noGrp="1"/>
          </p:cNvSpPr>
          <p:nvPr>
            <p:ph type="subTitle" idx="8"/>
          </p:nvPr>
        </p:nvSpPr>
        <p:spPr>
          <a:xfrm>
            <a:off x="6179350" y="3386300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4"/>
          <p:cNvSpPr txBox="1">
            <a:spLocks noGrp="1"/>
          </p:cNvSpPr>
          <p:nvPr>
            <p:ph type="subTitle" idx="9"/>
          </p:nvPr>
        </p:nvSpPr>
        <p:spPr>
          <a:xfrm>
            <a:off x="6179350" y="3691725"/>
            <a:ext cx="22515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5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rot="10800000">
            <a:off x="150" y="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086543">
            <a:off x="924653" y="3797508"/>
            <a:ext cx="12272241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66" name="Google Shape;26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149322">
            <a:off x="-5855442" y="57308"/>
            <a:ext cx="12507376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267" name="Google Shape;267;p25"/>
          <p:cNvSpPr/>
          <p:nvPr/>
        </p:nvSpPr>
        <p:spPr>
          <a:xfrm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5"/>
          <p:cNvSpPr txBox="1">
            <a:spLocks noGrp="1"/>
          </p:cNvSpPr>
          <p:nvPr>
            <p:ph type="ctrTitle"/>
          </p:nvPr>
        </p:nvSpPr>
        <p:spPr>
          <a:xfrm>
            <a:off x="713100" y="1354736"/>
            <a:ext cx="5400000" cy="143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10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9" name="Google Shape;269;p25"/>
          <p:cNvSpPr txBox="1">
            <a:spLocks noGrp="1"/>
          </p:cNvSpPr>
          <p:nvPr>
            <p:ph type="subTitle" idx="1"/>
          </p:nvPr>
        </p:nvSpPr>
        <p:spPr>
          <a:xfrm>
            <a:off x="713100" y="2691063"/>
            <a:ext cx="3857700" cy="10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_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6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rot="10800000">
            <a:off x="150" y="0"/>
            <a:ext cx="9165300" cy="51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6"/>
          <p:cNvSpPr/>
          <p:nvPr/>
        </p:nvSpPr>
        <p:spPr>
          <a:xfrm flipH="1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6"/>
          <p:cNvSpPr txBox="1">
            <a:spLocks noGrp="1"/>
          </p:cNvSpPr>
          <p:nvPr>
            <p:ph type="ctrTitle"/>
          </p:nvPr>
        </p:nvSpPr>
        <p:spPr>
          <a:xfrm>
            <a:off x="713100" y="832650"/>
            <a:ext cx="42834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74" name="Google Shape;274;p26"/>
          <p:cNvSpPr txBox="1">
            <a:spLocks noGrp="1"/>
          </p:cNvSpPr>
          <p:nvPr>
            <p:ph type="body" idx="1"/>
          </p:nvPr>
        </p:nvSpPr>
        <p:spPr>
          <a:xfrm>
            <a:off x="713100" y="2037450"/>
            <a:ext cx="4283400" cy="22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1150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75" name="Google Shape;275;p26"/>
          <p:cNvSpPr>
            <a:spLocks noGrp="1"/>
          </p:cNvSpPr>
          <p:nvPr>
            <p:ph type="pic" idx="2"/>
          </p:nvPr>
        </p:nvSpPr>
        <p:spPr>
          <a:xfrm rot="-390453">
            <a:off x="6285173" y="-305875"/>
            <a:ext cx="3663504" cy="568139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27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flipH="1"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16562">
            <a:off x="1314277" y="556563"/>
            <a:ext cx="12272241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79" name="Google Shape;27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854221" flipH="1">
            <a:off x="731834" y="4860215"/>
            <a:ext cx="12197165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280" name="Google Shape;280;p27"/>
          <p:cNvSpPr/>
          <p:nvPr/>
        </p:nvSpPr>
        <p:spPr>
          <a:xfrm rot="10800000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7"/>
          <p:cNvSpPr txBox="1">
            <a:spLocks noGrp="1"/>
          </p:cNvSpPr>
          <p:nvPr>
            <p:ph type="ctrTitle"/>
          </p:nvPr>
        </p:nvSpPr>
        <p:spPr>
          <a:xfrm>
            <a:off x="713100" y="1387350"/>
            <a:ext cx="3206100" cy="12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subTitle" idx="1"/>
          </p:nvPr>
        </p:nvSpPr>
        <p:spPr>
          <a:xfrm>
            <a:off x="713100" y="2609850"/>
            <a:ext cx="2883000" cy="11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28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03368" flipH="1">
            <a:off x="-4942867" y="4064618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86" name="Google Shape;28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185179" flipH="1">
            <a:off x="-3413009" y="-69337"/>
            <a:ext cx="12356029" cy="95247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87" name="Google Shape;28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409424" flipH="1">
            <a:off x="3082225" y="3054714"/>
            <a:ext cx="12197168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88" name="Google Shape;2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98197" flipH="1">
            <a:off x="-1337056" y="-778995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289" name="Google Shape;289;p28"/>
          <p:cNvSpPr/>
          <p:nvPr/>
        </p:nvSpPr>
        <p:spPr>
          <a:xfrm rot="10800000" flipH="1">
            <a:off x="2017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8"/>
          <p:cNvSpPr txBox="1">
            <a:spLocks noGrp="1"/>
          </p:cNvSpPr>
          <p:nvPr>
            <p:ph type="ctrTitle"/>
          </p:nvPr>
        </p:nvSpPr>
        <p:spPr>
          <a:xfrm>
            <a:off x="5547725" y="1387350"/>
            <a:ext cx="2883000" cy="12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91" name="Google Shape;291;p28"/>
          <p:cNvSpPr txBox="1">
            <a:spLocks noGrp="1"/>
          </p:cNvSpPr>
          <p:nvPr>
            <p:ph type="subTitle" idx="1"/>
          </p:nvPr>
        </p:nvSpPr>
        <p:spPr>
          <a:xfrm>
            <a:off x="5547725" y="2609850"/>
            <a:ext cx="2883000" cy="11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_1_1_2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29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flipH="1"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105373">
            <a:off x="2206788" y="968626"/>
            <a:ext cx="13068489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95" name="Google Shape;29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7789526">
            <a:off x="883985" y="347136"/>
            <a:ext cx="12507379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296" name="Google Shape;29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6552449">
            <a:off x="1469713" y="2878139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297" name="Google Shape;297;p29"/>
          <p:cNvSpPr/>
          <p:nvPr/>
        </p:nvSpPr>
        <p:spPr>
          <a:xfrm rot="10800000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9"/>
          <p:cNvSpPr txBox="1">
            <a:spLocks noGrp="1"/>
          </p:cNvSpPr>
          <p:nvPr>
            <p:ph type="ctrTitle"/>
          </p:nvPr>
        </p:nvSpPr>
        <p:spPr>
          <a:xfrm>
            <a:off x="713100" y="1387350"/>
            <a:ext cx="2883000" cy="12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99" name="Google Shape;299;p29"/>
          <p:cNvSpPr txBox="1">
            <a:spLocks noGrp="1"/>
          </p:cNvSpPr>
          <p:nvPr>
            <p:ph type="subTitle" idx="1"/>
          </p:nvPr>
        </p:nvSpPr>
        <p:spPr>
          <a:xfrm>
            <a:off x="713100" y="2609850"/>
            <a:ext cx="2883000" cy="11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_1_1_2_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30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flipH="1"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302014">
            <a:off x="1094039" y="1403551"/>
            <a:ext cx="13068489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03" name="Google Shape;30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6001206">
            <a:off x="1698991" y="2714821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04" name="Google Shape;30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41468">
            <a:off x="1554007" y="2265180"/>
            <a:ext cx="12356031" cy="95247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305" name="Google Shape;305;p30"/>
          <p:cNvSpPr/>
          <p:nvPr/>
        </p:nvSpPr>
        <p:spPr>
          <a:xfrm rot="10800000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30"/>
          <p:cNvSpPr txBox="1">
            <a:spLocks noGrp="1"/>
          </p:cNvSpPr>
          <p:nvPr>
            <p:ph type="ctrTitle"/>
          </p:nvPr>
        </p:nvSpPr>
        <p:spPr>
          <a:xfrm>
            <a:off x="713100" y="754650"/>
            <a:ext cx="4101600" cy="161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07" name="Google Shape;307;p30"/>
          <p:cNvSpPr txBox="1">
            <a:spLocks noGrp="1"/>
          </p:cNvSpPr>
          <p:nvPr>
            <p:ph type="subTitle" idx="1"/>
          </p:nvPr>
        </p:nvSpPr>
        <p:spPr>
          <a:xfrm>
            <a:off x="713100" y="2373450"/>
            <a:ext cx="5216400" cy="20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4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rot="10800000">
            <a:off x="150" y="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03545">
            <a:off x="3326030" y="330183"/>
            <a:ext cx="12356028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8" name="Google Shape;38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16562">
            <a:off x="1318377" y="-201287"/>
            <a:ext cx="12272241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39" name="Google Shape;39;p4"/>
          <p:cNvSpPr/>
          <p:nvPr/>
        </p:nvSpPr>
        <p:spPr>
          <a:xfrm flipH="1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ctrTitle"/>
          </p:nvPr>
        </p:nvSpPr>
        <p:spPr>
          <a:xfrm>
            <a:off x="2222550" y="539375"/>
            <a:ext cx="46989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body" idx="1"/>
          </p:nvPr>
        </p:nvSpPr>
        <p:spPr>
          <a:xfrm>
            <a:off x="713225" y="1909050"/>
            <a:ext cx="3718200" cy="26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1_1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1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rot="10800000">
            <a:off x="150" y="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914259" flipH="1">
            <a:off x="-5052832" y="259443"/>
            <a:ext cx="12272244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311" name="Google Shape;311;p31"/>
          <p:cNvSpPr/>
          <p:nvPr/>
        </p:nvSpPr>
        <p:spPr>
          <a:xfrm flipH="1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1"/>
          <p:cNvSpPr txBox="1">
            <a:spLocks noGrp="1"/>
          </p:cNvSpPr>
          <p:nvPr>
            <p:ph type="ctrTitle"/>
          </p:nvPr>
        </p:nvSpPr>
        <p:spPr>
          <a:xfrm>
            <a:off x="1651075" y="2123575"/>
            <a:ext cx="5841900" cy="17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13" name="Google Shape;313;p31"/>
          <p:cNvSpPr txBox="1">
            <a:spLocks noGrp="1"/>
          </p:cNvSpPr>
          <p:nvPr>
            <p:ph type="subTitle" idx="1"/>
          </p:nvPr>
        </p:nvSpPr>
        <p:spPr>
          <a:xfrm>
            <a:off x="713250" y="3845100"/>
            <a:ext cx="7717500" cy="7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14" name="Google Shape;314;p31"/>
          <p:cNvSpPr>
            <a:spLocks noGrp="1"/>
          </p:cNvSpPr>
          <p:nvPr>
            <p:ph type="pic" idx="2"/>
          </p:nvPr>
        </p:nvSpPr>
        <p:spPr>
          <a:xfrm rot="145172">
            <a:off x="-55248" y="-309573"/>
            <a:ext cx="9245242" cy="2136996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32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rot="10800000">
            <a:off x="150" y="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603545">
            <a:off x="3326030" y="330183"/>
            <a:ext cx="12356028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18" name="Google Shape;31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16562">
            <a:off x="1318377" y="-201287"/>
            <a:ext cx="12272241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319" name="Google Shape;319;p32"/>
          <p:cNvSpPr/>
          <p:nvPr/>
        </p:nvSpPr>
        <p:spPr>
          <a:xfrm flipH="1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2"/>
          <p:cNvSpPr txBox="1">
            <a:spLocks noGrp="1"/>
          </p:cNvSpPr>
          <p:nvPr>
            <p:ph type="ctrTitle"/>
          </p:nvPr>
        </p:nvSpPr>
        <p:spPr>
          <a:xfrm>
            <a:off x="2222550" y="539375"/>
            <a:ext cx="46989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33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rot="10800000">
            <a:off x="150" y="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603545" flipH="1">
            <a:off x="-6406367" y="330183"/>
            <a:ext cx="12356028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24" name="Google Shape;32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16562" flipH="1">
            <a:off x="-4314927" y="-201287"/>
            <a:ext cx="12272241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325" name="Google Shape;325;p33"/>
          <p:cNvSpPr/>
          <p:nvPr/>
        </p:nvSpPr>
        <p:spPr>
          <a:xfrm flipH="1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3"/>
          <p:cNvSpPr txBox="1">
            <a:spLocks noGrp="1"/>
          </p:cNvSpPr>
          <p:nvPr>
            <p:ph type="ctrTitle"/>
          </p:nvPr>
        </p:nvSpPr>
        <p:spPr>
          <a:xfrm>
            <a:off x="2222550" y="539375"/>
            <a:ext cx="46989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3420411" flipH="1">
            <a:off x="962013" y="4109132"/>
            <a:ext cx="12507378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29" name="Google Shape;32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182369" flipH="1">
            <a:off x="1554735" y="1961165"/>
            <a:ext cx="12356026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30" name="Google Shape;33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724677" flipH="1">
            <a:off x="2060563" y="1564981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31" name="Google Shape;331;p34"/>
          <p:cNvPicPr preferRelativeResize="0"/>
          <p:nvPr/>
        </p:nvPicPr>
        <p:blipFill rotWithShape="1">
          <a:blip r:embed="rId5">
            <a:alphaModFix amt="32000"/>
          </a:blip>
          <a:srcRect l="405" t="444" r="702" b="848"/>
          <a:stretch/>
        </p:blipFill>
        <p:spPr>
          <a:xfrm flipH="1"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4"/>
          <p:cNvSpPr/>
          <p:nvPr/>
        </p:nvSpPr>
        <p:spPr>
          <a:xfrm rot="10800000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34"/>
          <p:cNvSpPr txBox="1">
            <a:spLocks noGrp="1"/>
          </p:cNvSpPr>
          <p:nvPr>
            <p:ph type="ctrTitle"/>
          </p:nvPr>
        </p:nvSpPr>
        <p:spPr>
          <a:xfrm>
            <a:off x="713100" y="539375"/>
            <a:ext cx="5697600" cy="11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 b="0">
                <a:solidFill>
                  <a:schemeClr val="lt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34" name="Google Shape;334;p34"/>
          <p:cNvSpPr txBox="1">
            <a:spLocks noGrp="1"/>
          </p:cNvSpPr>
          <p:nvPr>
            <p:ph type="subTitle" idx="1"/>
          </p:nvPr>
        </p:nvSpPr>
        <p:spPr>
          <a:xfrm>
            <a:off x="713100" y="1650800"/>
            <a:ext cx="5697600" cy="15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35" name="Google Shape;335;p34"/>
          <p:cNvSpPr txBox="1"/>
          <p:nvPr/>
        </p:nvSpPr>
        <p:spPr>
          <a:xfrm>
            <a:off x="714000" y="3975600"/>
            <a:ext cx="5216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CREDITS: This presentation template was created by 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Darker Grotesque Black"/>
                <a:ea typeface="Darker Grotesque Black"/>
                <a:cs typeface="Darker Grotesque Black"/>
                <a:sym typeface="Darker Grotesque Black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, including icons by 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Darker Grotesque Black"/>
                <a:ea typeface="Darker Grotesque Black"/>
                <a:cs typeface="Darker Grotesque Black"/>
                <a:sym typeface="Darker Grotesque Black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 and infographics &amp; images by 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Darker Grotesque Black"/>
                <a:ea typeface="Darker Grotesque Black"/>
                <a:cs typeface="Darker Grotesque Black"/>
                <a:sym typeface="Darker Grotesque Black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>
              <a:solidFill>
                <a:schemeClr val="lt1"/>
              </a:solidFill>
              <a:latin typeface="Darker Grotesque Black"/>
              <a:ea typeface="Darker Grotesque Black"/>
              <a:cs typeface="Darker Grotesque Black"/>
              <a:sym typeface="Darker Grotesque Black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35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105373" flipH="1">
            <a:off x="-6326410" y="968626"/>
            <a:ext cx="13068489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39" name="Google Shape;33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789526" flipH="1">
            <a:off x="-4442497" y="347136"/>
            <a:ext cx="12507379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40" name="Google Shape;340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552449" flipH="1">
            <a:off x="-4793087" y="2878139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341" name="Google Shape;341;p35"/>
          <p:cNvSpPr/>
          <p:nvPr/>
        </p:nvSpPr>
        <p:spPr>
          <a:xfrm rot="10800000" flipH="1">
            <a:off x="2017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2" name="Google Shape;342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603545">
            <a:off x="3326030" y="330183"/>
            <a:ext cx="12356028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43" name="Google Shape;34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16562">
            <a:off x="1318377" y="-201287"/>
            <a:ext cx="12272241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36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103368">
            <a:off x="2152096" y="4064618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47" name="Google Shape;34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85179">
            <a:off x="538452" y="-69337"/>
            <a:ext cx="12356029" cy="95247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48" name="Google Shape;348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409424">
            <a:off x="-5797922" y="3054714"/>
            <a:ext cx="12197168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349" name="Google Shape;34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98197">
            <a:off x="-1453716" y="-778995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350" name="Google Shape;350;p36"/>
          <p:cNvSpPr/>
          <p:nvPr/>
        </p:nvSpPr>
        <p:spPr>
          <a:xfrm rot="10800000" flipH="1">
            <a:off x="2017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3" name="Google Shape;353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7" name="Google Shape;357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5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256506" flipH="1">
            <a:off x="-5260050" y="-123963"/>
            <a:ext cx="12197164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45" name="Google Shape;4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460576" flipH="1">
            <a:off x="-4485306" y="-569659"/>
            <a:ext cx="13068490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46" name="Google Shape;46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16562" flipH="1">
            <a:off x="958598" y="4731438"/>
            <a:ext cx="12272241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47" name="Google Shape;47;p5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ctrTitle"/>
          </p:nvPr>
        </p:nvSpPr>
        <p:spPr>
          <a:xfrm>
            <a:off x="2535200" y="539375"/>
            <a:ext cx="40740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1"/>
          </p:nvPr>
        </p:nvSpPr>
        <p:spPr>
          <a:xfrm>
            <a:off x="1015388" y="3061250"/>
            <a:ext cx="33996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2"/>
          </p:nvPr>
        </p:nvSpPr>
        <p:spPr>
          <a:xfrm>
            <a:off x="1015388" y="3366674"/>
            <a:ext cx="3399600" cy="9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3"/>
          </p:nvPr>
        </p:nvSpPr>
        <p:spPr>
          <a:xfrm>
            <a:off x="4729413" y="3061250"/>
            <a:ext cx="33996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Rubik Distressed"/>
              <a:buNone/>
              <a:defRPr sz="2200"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4"/>
          </p:nvPr>
        </p:nvSpPr>
        <p:spPr>
          <a:xfrm>
            <a:off x="4729413" y="3366674"/>
            <a:ext cx="3399600" cy="9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6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flipH="1"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603545" flipH="1">
            <a:off x="-6627417" y="330183"/>
            <a:ext cx="12356028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56" name="Google Shape;5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16562" flipH="1">
            <a:off x="-4535977" y="-201287"/>
            <a:ext cx="12272241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57" name="Google Shape;57;p6"/>
          <p:cNvSpPr/>
          <p:nvPr/>
        </p:nvSpPr>
        <p:spPr>
          <a:xfrm rot="10800000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ctrTitle"/>
          </p:nvPr>
        </p:nvSpPr>
        <p:spPr>
          <a:xfrm>
            <a:off x="3387825" y="539375"/>
            <a:ext cx="23685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7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rot="10800000">
            <a:off x="150" y="0"/>
            <a:ext cx="9165300" cy="51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7"/>
          <p:cNvSpPr/>
          <p:nvPr/>
        </p:nvSpPr>
        <p:spPr>
          <a:xfrm flipH="1"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ctrTitle"/>
          </p:nvPr>
        </p:nvSpPr>
        <p:spPr>
          <a:xfrm>
            <a:off x="4056950" y="894325"/>
            <a:ext cx="4373700" cy="220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pic>
        <p:nvPicPr>
          <p:cNvPr id="63" name="Google Shape;6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99895">
            <a:off x="-4071633" y="4279267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64" name="Google Shape;64;p7"/>
          <p:cNvSpPr txBox="1">
            <a:spLocks noGrp="1"/>
          </p:cNvSpPr>
          <p:nvPr>
            <p:ph type="subTitle" idx="1"/>
          </p:nvPr>
        </p:nvSpPr>
        <p:spPr>
          <a:xfrm>
            <a:off x="4057025" y="3100175"/>
            <a:ext cx="4373700" cy="11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5" name="Google Shape;65;p7"/>
          <p:cNvSpPr>
            <a:spLocks noGrp="1"/>
          </p:cNvSpPr>
          <p:nvPr>
            <p:ph type="pic" idx="2"/>
          </p:nvPr>
        </p:nvSpPr>
        <p:spPr>
          <a:xfrm rot="-390453">
            <a:off x="-591402" y="-305875"/>
            <a:ext cx="3663504" cy="568139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8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rot="10800000">
            <a:off x="150" y="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497986">
            <a:off x="-6135530" y="2933865"/>
            <a:ext cx="13068489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69" name="Google Shape;69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103368">
            <a:off x="1319767" y="4198343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70" name="Google Shape;70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02608">
            <a:off x="-2997792" y="4189282"/>
            <a:ext cx="12507378" cy="964138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71" name="Google Shape;71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372150">
            <a:off x="2252710" y="1159576"/>
            <a:ext cx="12356029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72" name="Google Shape;72;p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4409424">
            <a:off x="-5303976" y="3054714"/>
            <a:ext cx="12197168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73" name="Google Shape;7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245637">
            <a:off x="2593192" y="266968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74" name="Google Shape;74;p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9793839">
            <a:off x="-7132377" y="529766"/>
            <a:ext cx="13245903" cy="1021067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75" name="Google Shape;75;p8"/>
          <p:cNvSpPr/>
          <p:nvPr/>
        </p:nvSpPr>
        <p:spPr>
          <a:xfrm>
            <a:off x="1425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ctrTitle"/>
          </p:nvPr>
        </p:nvSpPr>
        <p:spPr>
          <a:xfrm>
            <a:off x="1564800" y="1527600"/>
            <a:ext cx="6014400" cy="208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 b="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9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>
            <a:off x="15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229981" flipH="1">
            <a:off x="2167749" y="2735087"/>
            <a:ext cx="13068491" cy="100739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80" name="Google Shape;80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03368" flipH="1">
            <a:off x="-4123501" y="4400788"/>
            <a:ext cx="12272242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81" name="Google Shape;81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185179" flipH="1">
            <a:off x="-4385656" y="-1916"/>
            <a:ext cx="12356029" cy="952470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82" name="Google Shape;82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017154" flipH="1">
            <a:off x="-5467458" y="793597"/>
            <a:ext cx="12356031" cy="95247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83" name="Google Shape;83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4409424" flipH="1">
            <a:off x="2519592" y="2989659"/>
            <a:ext cx="12197168" cy="940226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84" name="Google Shape;84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98197" flipH="1">
            <a:off x="-2309702" y="-706800"/>
            <a:ext cx="12272243" cy="946011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pic>
        <p:nvPicPr>
          <p:cNvPr id="85" name="Google Shape;85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10053481" flipH="1">
            <a:off x="2965070" y="209662"/>
            <a:ext cx="13245902" cy="1021067"/>
          </a:xfrm>
          <a:prstGeom prst="rect">
            <a:avLst/>
          </a:prstGeom>
          <a:noFill/>
          <a:ln>
            <a:noFill/>
          </a:ln>
          <a:effectLst>
            <a:outerShdw blurRad="214313" dist="171450" dir="5400000" algn="bl" rotWithShape="0">
              <a:srgbClr val="191919">
                <a:alpha val="64000"/>
              </a:srgbClr>
            </a:outerShdw>
          </a:effectLst>
        </p:spPr>
      </p:pic>
      <p:sp>
        <p:nvSpPr>
          <p:cNvPr id="86" name="Google Shape;86;p9"/>
          <p:cNvSpPr/>
          <p:nvPr/>
        </p:nvSpPr>
        <p:spPr>
          <a:xfrm rot="10800000" flipH="1"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ctrTitle"/>
          </p:nvPr>
        </p:nvSpPr>
        <p:spPr>
          <a:xfrm>
            <a:off x="2138400" y="978675"/>
            <a:ext cx="48675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body" idx="1"/>
          </p:nvPr>
        </p:nvSpPr>
        <p:spPr>
          <a:xfrm>
            <a:off x="2138100" y="2196075"/>
            <a:ext cx="4867500" cy="21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0"/>
          <p:cNvPicPr preferRelativeResize="0"/>
          <p:nvPr/>
        </p:nvPicPr>
        <p:blipFill rotWithShape="1">
          <a:blip r:embed="rId2">
            <a:alphaModFix amt="32000"/>
          </a:blip>
          <a:srcRect l="405" t="444" r="702" b="848"/>
          <a:stretch/>
        </p:blipFill>
        <p:spPr>
          <a:xfrm flipH="1">
            <a:off x="0" y="600"/>
            <a:ext cx="9165300" cy="51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0"/>
          <p:cNvSpPr/>
          <p:nvPr/>
        </p:nvSpPr>
        <p:spPr>
          <a:xfrm rot="10800000">
            <a:off x="21450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67000">
                <a:srgbClr val="000000">
                  <a:alpha val="0"/>
                </a:srgbClr>
              </a:gs>
              <a:gs pos="100000">
                <a:srgbClr val="000000">
                  <a:alpha val="74901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0"/>
          <p:cNvSpPr txBox="1">
            <a:spLocks noGrp="1"/>
          </p:cNvSpPr>
          <p:nvPr>
            <p:ph type="ctrTitle"/>
          </p:nvPr>
        </p:nvSpPr>
        <p:spPr>
          <a:xfrm>
            <a:off x="1577900" y="3344925"/>
            <a:ext cx="5988900" cy="1246200"/>
          </a:xfrm>
          <a:prstGeom prst="rect">
            <a:avLst/>
          </a:prstGeom>
          <a:solidFill>
            <a:srgbClr val="252525">
              <a:alpha val="38100"/>
            </a:srgbClr>
          </a:solidFill>
          <a:effectLst>
            <a:outerShdw blurRad="185738" algn="bl" rotWithShape="0">
              <a:schemeClr val="dk1">
                <a:alpha val="78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383125"/>
            <a:ext cx="7717500" cy="61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ubik Black"/>
              <a:buNone/>
              <a:defRPr sz="3200">
                <a:solidFill>
                  <a:schemeClr val="lt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ubik Black"/>
              <a:buNone/>
              <a:defRPr sz="3200">
                <a:solidFill>
                  <a:schemeClr val="lt1"/>
                </a:solidFill>
                <a:latin typeface="Rubik Black"/>
                <a:ea typeface="Rubik Black"/>
                <a:cs typeface="Rubik Black"/>
                <a:sym typeface="Rubik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ubik Black"/>
              <a:buNone/>
              <a:defRPr sz="3200">
                <a:solidFill>
                  <a:schemeClr val="lt1"/>
                </a:solidFill>
                <a:latin typeface="Rubik Black"/>
                <a:ea typeface="Rubik Black"/>
                <a:cs typeface="Rubik Black"/>
                <a:sym typeface="Rubik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ubik Black"/>
              <a:buNone/>
              <a:defRPr sz="3200">
                <a:solidFill>
                  <a:schemeClr val="lt1"/>
                </a:solidFill>
                <a:latin typeface="Rubik Black"/>
                <a:ea typeface="Rubik Black"/>
                <a:cs typeface="Rubik Black"/>
                <a:sym typeface="Rubik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ubik Black"/>
              <a:buNone/>
              <a:defRPr sz="3200">
                <a:solidFill>
                  <a:schemeClr val="lt1"/>
                </a:solidFill>
                <a:latin typeface="Rubik Black"/>
                <a:ea typeface="Rubik Black"/>
                <a:cs typeface="Rubik Black"/>
                <a:sym typeface="Rubik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ubik Black"/>
              <a:buNone/>
              <a:defRPr sz="3200">
                <a:solidFill>
                  <a:schemeClr val="lt1"/>
                </a:solidFill>
                <a:latin typeface="Rubik Black"/>
                <a:ea typeface="Rubik Black"/>
                <a:cs typeface="Rubik Black"/>
                <a:sym typeface="Rubik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ubik Black"/>
              <a:buNone/>
              <a:defRPr sz="3200">
                <a:solidFill>
                  <a:schemeClr val="lt1"/>
                </a:solidFill>
                <a:latin typeface="Rubik Black"/>
                <a:ea typeface="Rubik Black"/>
                <a:cs typeface="Rubik Black"/>
                <a:sym typeface="Rubik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ubik Black"/>
              <a:buNone/>
              <a:defRPr sz="3200">
                <a:solidFill>
                  <a:schemeClr val="lt1"/>
                </a:solidFill>
                <a:latin typeface="Rubik Black"/>
                <a:ea typeface="Rubik Black"/>
                <a:cs typeface="Rubik Black"/>
                <a:sym typeface="Rubik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ubik Black"/>
              <a:buNone/>
              <a:defRPr sz="3200">
                <a:solidFill>
                  <a:schemeClr val="lt1"/>
                </a:solidFill>
                <a:latin typeface="Rubik Black"/>
                <a:ea typeface="Rubik Black"/>
                <a:cs typeface="Rubik Black"/>
                <a:sym typeface="Rubik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 SemiBold"/>
              <a:buChar char="●"/>
              <a:defRPr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 SemiBold"/>
              <a:buChar char="○"/>
              <a:defRPr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 SemiBold"/>
              <a:buChar char="■"/>
              <a:defRPr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 SemiBold"/>
              <a:buChar char="●"/>
              <a:defRPr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 SemiBold"/>
              <a:buChar char="○"/>
              <a:defRPr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 SemiBold"/>
              <a:buChar char="■"/>
              <a:defRPr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 SemiBold"/>
              <a:buChar char="●"/>
              <a:defRPr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 SemiBold"/>
              <a:buChar char="○"/>
              <a:defRPr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 SemiBold"/>
              <a:buChar char="■"/>
              <a:defRPr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liberatos.bounceme.net:500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9"/>
          <p:cNvSpPr txBox="1">
            <a:spLocks noGrp="1"/>
          </p:cNvSpPr>
          <p:nvPr>
            <p:ph type="ctrTitle"/>
          </p:nvPr>
        </p:nvSpPr>
        <p:spPr>
          <a:xfrm>
            <a:off x="393033" y="5191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00"/>
              </a:spcAft>
              <a:buNone/>
            </a:pPr>
            <a:endParaRPr/>
          </a:p>
        </p:txBody>
      </p:sp>
      <p:sp>
        <p:nvSpPr>
          <p:cNvPr id="363" name="Google Shape;363;p39"/>
          <p:cNvSpPr txBox="1">
            <a:spLocks noGrp="1"/>
          </p:cNvSpPr>
          <p:nvPr>
            <p:ph type="subTitle" idx="1"/>
          </p:nvPr>
        </p:nvSpPr>
        <p:spPr>
          <a:xfrm>
            <a:off x="2332625" y="3574425"/>
            <a:ext cx="44787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4" name="Google Shape;36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39"/>
          <p:cNvSpPr/>
          <p:nvPr/>
        </p:nvSpPr>
        <p:spPr>
          <a:xfrm>
            <a:off x="2579225" y="4366000"/>
            <a:ext cx="3962400" cy="20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sp>
        <p:nvSpPr>
          <p:cNvPr id="366" name="Google Shape;366;p39"/>
          <p:cNvSpPr txBox="1"/>
          <p:nvPr/>
        </p:nvSpPr>
        <p:spPr>
          <a:xfrm>
            <a:off x="2217000" y="4261200"/>
            <a:ext cx="4710000" cy="8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Detectives: Alison Love, George Liberatos, Luke Brocker</a:t>
            </a:r>
            <a:endParaRPr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0"/>
          <p:cNvSpPr txBox="1">
            <a:spLocks noGrp="1"/>
          </p:cNvSpPr>
          <p:nvPr>
            <p:ph type="ctrTitle"/>
          </p:nvPr>
        </p:nvSpPr>
        <p:spPr>
          <a:xfrm>
            <a:off x="2138400" y="978675"/>
            <a:ext cx="48675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sz="6000"/>
              <a:t>The Crime</a:t>
            </a:r>
            <a:endParaRPr sz="6000"/>
          </a:p>
        </p:txBody>
      </p:sp>
      <p:pic>
        <p:nvPicPr>
          <p:cNvPr id="372" name="Google Shape;37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4188" y="2177400"/>
            <a:ext cx="5495925" cy="1733550"/>
          </a:xfrm>
          <a:prstGeom prst="rect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oogle Shape;37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748" y="2780312"/>
            <a:ext cx="2178101" cy="122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4410" y="2857913"/>
            <a:ext cx="2068725" cy="116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" name="Google Shape;37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010" y="2876600"/>
            <a:ext cx="2002526" cy="113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1"/>
          <p:cNvSpPr txBox="1">
            <a:spLocks noGrp="1"/>
          </p:cNvSpPr>
          <p:nvPr>
            <p:ph type="title" idx="4"/>
          </p:nvPr>
        </p:nvSpPr>
        <p:spPr>
          <a:xfrm>
            <a:off x="2160374" y="2195191"/>
            <a:ext cx="2116800" cy="61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Cereal</a:t>
            </a:r>
            <a:endParaRPr sz="2000"/>
          </a:p>
        </p:txBody>
      </p:sp>
      <p:sp>
        <p:nvSpPr>
          <p:cNvPr id="381" name="Google Shape;381;p41"/>
          <p:cNvSpPr txBox="1">
            <a:spLocks noGrp="1"/>
          </p:cNvSpPr>
          <p:nvPr>
            <p:ph type="ctrTitle"/>
          </p:nvPr>
        </p:nvSpPr>
        <p:spPr>
          <a:xfrm>
            <a:off x="2408925" y="866200"/>
            <a:ext cx="40278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/>
              <a:t>The Victims</a:t>
            </a:r>
            <a:endParaRPr/>
          </a:p>
        </p:txBody>
      </p:sp>
      <p:sp>
        <p:nvSpPr>
          <p:cNvPr id="382" name="Google Shape;382;p41"/>
          <p:cNvSpPr txBox="1">
            <a:spLocks noGrp="1"/>
          </p:cNvSpPr>
          <p:nvPr>
            <p:ph type="title" idx="2"/>
          </p:nvPr>
        </p:nvSpPr>
        <p:spPr>
          <a:xfrm>
            <a:off x="189775" y="2072551"/>
            <a:ext cx="1845000" cy="89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Home</a:t>
            </a:r>
            <a:endParaRPr sz="2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Ownership</a:t>
            </a:r>
            <a:endParaRPr sz="2000"/>
          </a:p>
        </p:txBody>
      </p:sp>
      <p:sp>
        <p:nvSpPr>
          <p:cNvPr id="383" name="Google Shape;383;p41"/>
          <p:cNvSpPr txBox="1">
            <a:spLocks noGrp="1"/>
          </p:cNvSpPr>
          <p:nvPr>
            <p:ph type="subTitle" idx="1"/>
          </p:nvPr>
        </p:nvSpPr>
        <p:spPr>
          <a:xfrm>
            <a:off x="126925" y="3283125"/>
            <a:ext cx="1970700" cy="35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Murdered!</a:t>
            </a:r>
            <a:endParaRPr sz="1800"/>
          </a:p>
        </p:txBody>
      </p:sp>
      <p:sp>
        <p:nvSpPr>
          <p:cNvPr id="384" name="Google Shape;384;p41"/>
          <p:cNvSpPr txBox="1">
            <a:spLocks noGrp="1"/>
          </p:cNvSpPr>
          <p:nvPr>
            <p:ph type="subTitle" idx="3"/>
          </p:nvPr>
        </p:nvSpPr>
        <p:spPr>
          <a:xfrm>
            <a:off x="126925" y="3945900"/>
            <a:ext cx="21168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“Rent Forever: The Share of Millennials Who Say They'll Never Own a Home Is Surging.”</a:t>
            </a:r>
            <a:endParaRPr/>
          </a:p>
        </p:txBody>
      </p:sp>
      <p:sp>
        <p:nvSpPr>
          <p:cNvPr id="385" name="Google Shape;385;p41"/>
          <p:cNvSpPr txBox="1">
            <a:spLocks noGrp="1"/>
          </p:cNvSpPr>
          <p:nvPr>
            <p:ph type="subTitle" idx="5"/>
          </p:nvPr>
        </p:nvSpPr>
        <p:spPr>
          <a:xfrm>
            <a:off x="2093025" y="3188775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Murdered!</a:t>
            </a:r>
            <a:endParaRPr sz="1800"/>
          </a:p>
        </p:txBody>
      </p:sp>
      <p:sp>
        <p:nvSpPr>
          <p:cNvPr id="386" name="Google Shape;386;p41"/>
          <p:cNvSpPr txBox="1">
            <a:spLocks noGrp="1"/>
          </p:cNvSpPr>
          <p:nvPr>
            <p:ph type="subTitle" idx="6"/>
          </p:nvPr>
        </p:nvSpPr>
        <p:spPr>
          <a:xfrm>
            <a:off x="2184400" y="3945900"/>
            <a:ext cx="22515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breakfast food that’s too ‘inconvenient’ for millennials may actually just be too sugary.”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41"/>
          <p:cNvSpPr txBox="1">
            <a:spLocks noGrp="1"/>
          </p:cNvSpPr>
          <p:nvPr>
            <p:ph type="title" idx="7"/>
          </p:nvPr>
        </p:nvSpPr>
        <p:spPr>
          <a:xfrm>
            <a:off x="4435900" y="2072549"/>
            <a:ext cx="1879800" cy="68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Alcohol</a:t>
            </a:r>
            <a:endParaRPr sz="2000"/>
          </a:p>
        </p:txBody>
      </p:sp>
      <p:sp>
        <p:nvSpPr>
          <p:cNvPr id="388" name="Google Shape;388;p41"/>
          <p:cNvSpPr txBox="1">
            <a:spLocks noGrp="1"/>
          </p:cNvSpPr>
          <p:nvPr>
            <p:ph type="subTitle" idx="8"/>
          </p:nvPr>
        </p:nvSpPr>
        <p:spPr>
          <a:xfrm>
            <a:off x="4250050" y="3203425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Murdered!</a:t>
            </a:r>
            <a:endParaRPr sz="1800"/>
          </a:p>
        </p:txBody>
      </p:sp>
      <p:sp>
        <p:nvSpPr>
          <p:cNvPr id="389" name="Google Shape;389;p41"/>
          <p:cNvSpPr txBox="1">
            <a:spLocks noGrp="1"/>
          </p:cNvSpPr>
          <p:nvPr>
            <p:ph type="subTitle" idx="9"/>
          </p:nvPr>
        </p:nvSpPr>
        <p:spPr>
          <a:xfrm>
            <a:off x="4343675" y="3945900"/>
            <a:ext cx="2002500" cy="8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“When millennials do drink beer, they’re more likely to choose craft beers.”</a:t>
            </a:r>
            <a:endParaRPr/>
          </a:p>
        </p:txBody>
      </p:sp>
      <p:pic>
        <p:nvPicPr>
          <p:cNvPr id="390" name="Google Shape;390;p41"/>
          <p:cNvPicPr preferRelativeResize="0"/>
          <p:nvPr/>
        </p:nvPicPr>
        <p:blipFill rotWithShape="1">
          <a:blip r:embed="rId3">
            <a:alphaModFix/>
          </a:blip>
          <a:srcRect l="197890" t="156870" r="-197890" b="-156870"/>
          <a:stretch/>
        </p:blipFill>
        <p:spPr>
          <a:xfrm>
            <a:off x="6009313" y="2876600"/>
            <a:ext cx="2591576" cy="146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1"/>
          <p:cNvSpPr txBox="1">
            <a:spLocks noGrp="1"/>
          </p:cNvSpPr>
          <p:nvPr>
            <p:ph type="title" idx="7"/>
          </p:nvPr>
        </p:nvSpPr>
        <p:spPr>
          <a:xfrm>
            <a:off x="6585875" y="2231099"/>
            <a:ext cx="1879800" cy="68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Luxury</a:t>
            </a:r>
            <a:endParaRPr sz="2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Products</a:t>
            </a:r>
            <a:endParaRPr sz="2000"/>
          </a:p>
        </p:txBody>
      </p:sp>
      <p:pic>
        <p:nvPicPr>
          <p:cNvPr id="392" name="Google Shape;39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6723" y="2876587"/>
            <a:ext cx="2178101" cy="1229675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41"/>
          <p:cNvSpPr txBox="1">
            <a:spLocks noGrp="1"/>
          </p:cNvSpPr>
          <p:nvPr>
            <p:ph type="subTitle" idx="8"/>
          </p:nvPr>
        </p:nvSpPr>
        <p:spPr>
          <a:xfrm>
            <a:off x="6363325" y="3269563"/>
            <a:ext cx="2251500" cy="44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Murdered!</a:t>
            </a:r>
            <a:endParaRPr sz="1800"/>
          </a:p>
        </p:txBody>
      </p:sp>
      <p:sp>
        <p:nvSpPr>
          <p:cNvPr id="394" name="Google Shape;394;p41"/>
          <p:cNvSpPr txBox="1">
            <a:spLocks noGrp="1"/>
          </p:cNvSpPr>
          <p:nvPr>
            <p:ph type="subTitle" idx="9"/>
          </p:nvPr>
        </p:nvSpPr>
        <p:spPr>
          <a:xfrm>
            <a:off x="6333125" y="4070450"/>
            <a:ext cx="2385300" cy="14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boto"/>
                <a:ea typeface="Roboto"/>
                <a:cs typeface="Roboto"/>
                <a:sym typeface="Roboto"/>
              </a:rPr>
              <a:t>“Millennials care about experiences instead of things, so they’re not buying sports cars and luxury watches.”</a:t>
            </a:r>
            <a:endParaRPr sz="1700"/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/>
                                        <p:tgtEl>
                                          <p:spTgt spid="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2"/>
          <p:cNvSpPr txBox="1">
            <a:spLocks noGrp="1"/>
          </p:cNvSpPr>
          <p:nvPr>
            <p:ph type="ctrTitle"/>
          </p:nvPr>
        </p:nvSpPr>
        <p:spPr>
          <a:xfrm>
            <a:off x="1777650" y="876675"/>
            <a:ext cx="5588700" cy="23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/>
              <a:t>The Allegations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3"/>
          <p:cNvSpPr txBox="1">
            <a:spLocks noGrp="1"/>
          </p:cNvSpPr>
          <p:nvPr>
            <p:ph type="ctrTitle"/>
          </p:nvPr>
        </p:nvSpPr>
        <p:spPr>
          <a:xfrm>
            <a:off x="2138400" y="978675"/>
            <a:ext cx="48675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Death of</a:t>
            </a:r>
            <a:endParaRPr/>
          </a:p>
          <a:p>
            <a:pPr marL="0" lvl="0" indent="0" algn="ctr" rtl="0">
              <a:spcBef>
                <a:spcPts val="200"/>
              </a:spcBef>
              <a:spcAft>
                <a:spcPts val="200"/>
              </a:spcAft>
              <a:buNone/>
            </a:pPr>
            <a:r>
              <a:rPr lang="en"/>
              <a:t>Home Ownership</a:t>
            </a:r>
            <a:endParaRPr/>
          </a:p>
        </p:txBody>
      </p:sp>
      <p:sp>
        <p:nvSpPr>
          <p:cNvPr id="405" name="Google Shape;405;p43"/>
          <p:cNvSpPr txBox="1">
            <a:spLocks noGrp="1"/>
          </p:cNvSpPr>
          <p:nvPr>
            <p:ph type="body" idx="1"/>
          </p:nvPr>
        </p:nvSpPr>
        <p:spPr>
          <a:xfrm>
            <a:off x="2138100" y="2196075"/>
            <a:ext cx="4867500" cy="21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Home Ownership: Renting vs. Buying</a:t>
            </a:r>
            <a:endParaRPr sz="140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Are Millennials: Guilty or not Guilty?</a:t>
            </a:r>
            <a:endParaRPr sz="1400"/>
          </a:p>
        </p:txBody>
      </p:sp>
      <p:pic>
        <p:nvPicPr>
          <p:cNvPr id="406" name="Google Shape;40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00" y="3095075"/>
            <a:ext cx="3937701" cy="180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6975" y="3111425"/>
            <a:ext cx="3999675" cy="1769399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43"/>
          <p:cNvSpPr txBox="1"/>
          <p:nvPr/>
        </p:nvSpPr>
        <p:spPr>
          <a:xfrm rot="-1286536">
            <a:off x="2901008" y="3402020"/>
            <a:ext cx="3341690" cy="1083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0000"/>
                </a:solidFill>
                <a:latin typeface="Comfortaa"/>
                <a:ea typeface="Comfortaa"/>
                <a:cs typeface="Comfortaa"/>
                <a:sym typeface="Comfortaa"/>
              </a:rPr>
              <a:t>NOT GUILTY</a:t>
            </a:r>
            <a:endParaRPr sz="3600" b="1">
              <a:solidFill>
                <a:srgbClr val="FF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09" name="Google Shape;409;p43"/>
          <p:cNvSpPr/>
          <p:nvPr/>
        </p:nvSpPr>
        <p:spPr>
          <a:xfrm rot="-1257677">
            <a:off x="3050501" y="3607987"/>
            <a:ext cx="3043298" cy="671644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sp>
        <p:nvSpPr>
          <p:cNvPr id="410" name="Google Shape;410;p43"/>
          <p:cNvSpPr txBox="1"/>
          <p:nvPr/>
        </p:nvSpPr>
        <p:spPr>
          <a:xfrm>
            <a:off x="829850" y="2674500"/>
            <a:ext cx="2287500" cy="4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Owners</a:t>
            </a:r>
            <a:endParaRPr sz="2200">
              <a:solidFill>
                <a:schemeClr val="lt1"/>
              </a:solidFill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sp>
        <p:nvSpPr>
          <p:cNvPr id="411" name="Google Shape;411;p43"/>
          <p:cNvSpPr txBox="1"/>
          <p:nvPr/>
        </p:nvSpPr>
        <p:spPr>
          <a:xfrm>
            <a:off x="6175175" y="2674500"/>
            <a:ext cx="15999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Renters</a:t>
            </a:r>
            <a:endParaRPr sz="1800">
              <a:solidFill>
                <a:schemeClr val="lt1"/>
              </a:solidFill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4"/>
          <p:cNvSpPr txBox="1">
            <a:spLocks noGrp="1"/>
          </p:cNvSpPr>
          <p:nvPr>
            <p:ph type="ctrTitle"/>
          </p:nvPr>
        </p:nvSpPr>
        <p:spPr>
          <a:xfrm>
            <a:off x="2138100" y="283425"/>
            <a:ext cx="48675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Neglect of</a:t>
            </a:r>
            <a:endParaRPr/>
          </a:p>
          <a:p>
            <a:pPr marL="0" lvl="0" indent="0" algn="ctr" rtl="0">
              <a:spcBef>
                <a:spcPts val="200"/>
              </a:spcBef>
              <a:spcAft>
                <a:spcPts val="200"/>
              </a:spcAft>
              <a:buNone/>
            </a:pPr>
            <a:r>
              <a:rPr lang="en"/>
              <a:t>Cereal Products</a:t>
            </a:r>
            <a:endParaRPr/>
          </a:p>
        </p:txBody>
      </p:sp>
      <p:sp>
        <p:nvSpPr>
          <p:cNvPr id="417" name="Google Shape;417;p44"/>
          <p:cNvSpPr txBox="1">
            <a:spLocks noGrp="1"/>
          </p:cNvSpPr>
          <p:nvPr>
            <p:ph type="body" idx="1"/>
          </p:nvPr>
        </p:nvSpPr>
        <p:spPr>
          <a:xfrm>
            <a:off x="2138250" y="1517250"/>
            <a:ext cx="4867500" cy="21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consumption of cereal products.</a:t>
            </a:r>
            <a:endParaRPr sz="140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Are Millennials: Guilty or not Guilty?</a:t>
            </a:r>
            <a:endParaRPr sz="1400"/>
          </a:p>
        </p:txBody>
      </p:sp>
      <p:pic>
        <p:nvPicPr>
          <p:cNvPr id="418" name="Google Shape;41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3000" y="2463349"/>
            <a:ext cx="6057701" cy="2438575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44"/>
          <p:cNvSpPr txBox="1"/>
          <p:nvPr/>
        </p:nvSpPr>
        <p:spPr>
          <a:xfrm rot="-1286536">
            <a:off x="2579533" y="3245045"/>
            <a:ext cx="3341690" cy="1083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0000"/>
                </a:solidFill>
                <a:latin typeface="Comfortaa"/>
                <a:ea typeface="Comfortaa"/>
                <a:cs typeface="Comfortaa"/>
                <a:sym typeface="Comfortaa"/>
              </a:rPr>
              <a:t>NOT GUILTY</a:t>
            </a:r>
            <a:endParaRPr sz="3600" b="1">
              <a:solidFill>
                <a:srgbClr val="FF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20" name="Google Shape;420;p44"/>
          <p:cNvSpPr/>
          <p:nvPr/>
        </p:nvSpPr>
        <p:spPr>
          <a:xfrm rot="-1257677">
            <a:off x="2728726" y="3451012"/>
            <a:ext cx="3043298" cy="671644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5"/>
          <p:cNvSpPr txBox="1">
            <a:spLocks noGrp="1"/>
          </p:cNvSpPr>
          <p:nvPr>
            <p:ph type="ctrTitle"/>
          </p:nvPr>
        </p:nvSpPr>
        <p:spPr>
          <a:xfrm>
            <a:off x="2138250" y="440400"/>
            <a:ext cx="48675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Murder of</a:t>
            </a:r>
            <a:endParaRPr/>
          </a:p>
          <a:p>
            <a:pPr marL="0" lvl="0" indent="0" algn="ctr" rtl="0">
              <a:spcBef>
                <a:spcPts val="200"/>
              </a:spcBef>
              <a:spcAft>
                <a:spcPts val="200"/>
              </a:spcAft>
              <a:buNone/>
            </a:pPr>
            <a:r>
              <a:rPr lang="en"/>
              <a:t>Alcohol</a:t>
            </a:r>
            <a:endParaRPr/>
          </a:p>
        </p:txBody>
      </p:sp>
      <p:sp>
        <p:nvSpPr>
          <p:cNvPr id="426" name="Google Shape;426;p45"/>
          <p:cNvSpPr txBox="1">
            <a:spLocks noGrp="1"/>
          </p:cNvSpPr>
          <p:nvPr>
            <p:ph type="body" idx="1"/>
          </p:nvPr>
        </p:nvSpPr>
        <p:spPr>
          <a:xfrm>
            <a:off x="2138250" y="1620425"/>
            <a:ext cx="4867500" cy="21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Alcohol Consumption: Craft Beer killing the alcohol industry?</a:t>
            </a:r>
            <a:endParaRPr sz="140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Are Millennials: Guilty or Not Guilty?</a:t>
            </a:r>
            <a:endParaRPr sz="1400"/>
          </a:p>
        </p:txBody>
      </p:sp>
      <p:pic>
        <p:nvPicPr>
          <p:cNvPr id="427" name="Google Shape;42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725" y="2429700"/>
            <a:ext cx="6502526" cy="2618824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45"/>
          <p:cNvSpPr txBox="1"/>
          <p:nvPr/>
        </p:nvSpPr>
        <p:spPr>
          <a:xfrm rot="-1286536">
            <a:off x="2489458" y="3080045"/>
            <a:ext cx="3341690" cy="1083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0000"/>
                </a:solidFill>
                <a:latin typeface="Comfortaa"/>
                <a:ea typeface="Comfortaa"/>
                <a:cs typeface="Comfortaa"/>
                <a:sym typeface="Comfortaa"/>
              </a:rPr>
              <a:t>NOT GUILTY</a:t>
            </a:r>
            <a:endParaRPr sz="3600" b="1">
              <a:solidFill>
                <a:srgbClr val="FF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29" name="Google Shape;429;p45"/>
          <p:cNvSpPr/>
          <p:nvPr/>
        </p:nvSpPr>
        <p:spPr>
          <a:xfrm rot="-1257677">
            <a:off x="2638651" y="3286012"/>
            <a:ext cx="3043298" cy="671644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6"/>
          <p:cNvSpPr txBox="1">
            <a:spLocks noGrp="1"/>
          </p:cNvSpPr>
          <p:nvPr>
            <p:ph type="ctrTitle"/>
          </p:nvPr>
        </p:nvSpPr>
        <p:spPr>
          <a:xfrm>
            <a:off x="1888400" y="558025"/>
            <a:ext cx="54423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Destruction of</a:t>
            </a:r>
            <a:endParaRPr/>
          </a:p>
          <a:p>
            <a:pPr marL="0" lvl="0" indent="0" algn="ctr" rtl="0">
              <a:spcBef>
                <a:spcPts val="200"/>
              </a:spcBef>
              <a:spcAft>
                <a:spcPts val="200"/>
              </a:spcAft>
              <a:buNone/>
            </a:pPr>
            <a:r>
              <a:rPr lang="en"/>
              <a:t>Luxury Products</a:t>
            </a:r>
            <a:endParaRPr/>
          </a:p>
        </p:txBody>
      </p:sp>
      <p:sp>
        <p:nvSpPr>
          <p:cNvPr id="435" name="Google Shape;435;p46"/>
          <p:cNvSpPr txBox="1">
            <a:spLocks noGrp="1"/>
          </p:cNvSpPr>
          <p:nvPr>
            <p:ph type="body" idx="1"/>
          </p:nvPr>
        </p:nvSpPr>
        <p:spPr>
          <a:xfrm>
            <a:off x="2138250" y="1737750"/>
            <a:ext cx="4867500" cy="21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Luxury Products: Is there less of a need for them?</a:t>
            </a:r>
            <a:endParaRPr sz="140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Are Millennials: Guilty or Not Guilty?</a:t>
            </a:r>
            <a:endParaRPr sz="1400"/>
          </a:p>
        </p:txBody>
      </p:sp>
      <p:pic>
        <p:nvPicPr>
          <p:cNvPr id="436" name="Google Shape;43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000" y="3095075"/>
            <a:ext cx="2848350" cy="1593550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46"/>
          <p:cNvSpPr txBox="1"/>
          <p:nvPr/>
        </p:nvSpPr>
        <p:spPr>
          <a:xfrm>
            <a:off x="814875" y="2668950"/>
            <a:ext cx="1674600" cy="2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Footwear</a:t>
            </a:r>
            <a:endParaRPr sz="1800">
              <a:solidFill>
                <a:schemeClr val="lt1"/>
              </a:solidFill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pic>
        <p:nvPicPr>
          <p:cNvPr id="438" name="Google Shape;43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5375" y="3095075"/>
            <a:ext cx="2788351" cy="159355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46"/>
          <p:cNvSpPr txBox="1"/>
          <p:nvPr/>
        </p:nvSpPr>
        <p:spPr>
          <a:xfrm>
            <a:off x="3308750" y="2668950"/>
            <a:ext cx="2601600" cy="2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Audio and Visual Equipment</a:t>
            </a:r>
            <a:endParaRPr sz="1800">
              <a:solidFill>
                <a:schemeClr val="lt1"/>
              </a:solidFill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pic>
        <p:nvPicPr>
          <p:cNvPr id="440" name="Google Shape;440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2750" y="3095075"/>
            <a:ext cx="2788351" cy="1593550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46"/>
          <p:cNvSpPr txBox="1"/>
          <p:nvPr/>
        </p:nvSpPr>
        <p:spPr>
          <a:xfrm>
            <a:off x="6565075" y="2653950"/>
            <a:ext cx="1943700" cy="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Luxury Apparel</a:t>
            </a:r>
            <a:endParaRPr sz="1800">
              <a:solidFill>
                <a:schemeClr val="lt1"/>
              </a:solidFill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sp>
        <p:nvSpPr>
          <p:cNvPr id="442" name="Google Shape;442;p46"/>
          <p:cNvSpPr/>
          <p:nvPr/>
        </p:nvSpPr>
        <p:spPr>
          <a:xfrm rot="-1257677">
            <a:off x="2941126" y="3093937"/>
            <a:ext cx="3043298" cy="671644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sp>
        <p:nvSpPr>
          <p:cNvPr id="443" name="Google Shape;443;p46"/>
          <p:cNvSpPr txBox="1"/>
          <p:nvPr/>
        </p:nvSpPr>
        <p:spPr>
          <a:xfrm rot="-1286536">
            <a:off x="2791933" y="2887970"/>
            <a:ext cx="3341690" cy="1083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FF0000"/>
                </a:solidFill>
                <a:latin typeface="Comfortaa"/>
                <a:ea typeface="Comfortaa"/>
                <a:cs typeface="Comfortaa"/>
                <a:sym typeface="Comfortaa"/>
              </a:rPr>
              <a:t>NOT GUILTY</a:t>
            </a:r>
            <a:endParaRPr sz="3600" b="1">
              <a:solidFill>
                <a:srgbClr val="FF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7"/>
          <p:cNvSpPr txBox="1">
            <a:spLocks noGrp="1"/>
          </p:cNvSpPr>
          <p:nvPr>
            <p:ph type="ctrTitle"/>
          </p:nvPr>
        </p:nvSpPr>
        <p:spPr>
          <a:xfrm>
            <a:off x="713100" y="1387350"/>
            <a:ext cx="2883000" cy="12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/>
              <a:t>Who is the Real Culprit?</a:t>
            </a:r>
            <a:endParaRPr/>
          </a:p>
        </p:txBody>
      </p:sp>
      <p:sp>
        <p:nvSpPr>
          <p:cNvPr id="449" name="Google Shape;449;p47"/>
          <p:cNvSpPr txBox="1">
            <a:spLocks noGrp="1"/>
          </p:cNvSpPr>
          <p:nvPr>
            <p:ph type="subTitle" idx="1"/>
          </p:nvPr>
        </p:nvSpPr>
        <p:spPr>
          <a:xfrm>
            <a:off x="713100" y="2609850"/>
            <a:ext cx="2883000" cy="11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you think?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Discover for Yourself!</a:t>
            </a:r>
            <a:endParaRPr/>
          </a:p>
        </p:txBody>
      </p:sp>
      <p:pic>
        <p:nvPicPr>
          <p:cNvPr id="450" name="Google Shape;45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2800" y="1794073"/>
            <a:ext cx="3916750" cy="2422402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47"/>
          <p:cNvSpPr txBox="1"/>
          <p:nvPr/>
        </p:nvSpPr>
        <p:spPr>
          <a:xfrm>
            <a:off x="5143625" y="4754750"/>
            <a:ext cx="5188500" cy="2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Sources: https://www.cbinsights.com/research/millennials-killing-industries/</a:t>
            </a:r>
            <a:endParaRPr sz="1000">
              <a:solidFill>
                <a:schemeClr val="lt1"/>
              </a:solidFill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push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arning Yellow Tape Crime Scene Investigation for College by Slidesgo">
  <a:themeElements>
    <a:clrScheme name="Simple Light">
      <a:dk1>
        <a:srgbClr val="252525"/>
      </a:dk1>
      <a:lt1>
        <a:srgbClr val="FFFFFF"/>
      </a:lt1>
      <a:dk2>
        <a:srgbClr val="E94003"/>
      </a:dk2>
      <a:lt2>
        <a:srgbClr val="FDE30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233</Words>
  <Application>Microsoft Macintosh PowerPoint</Application>
  <PresentationFormat>On-screen Show (16:9)</PresentationFormat>
  <Paragraphs>48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Comfortaa</vt:lpstr>
      <vt:lpstr>Nunito Light</vt:lpstr>
      <vt:lpstr>Rubik Black</vt:lpstr>
      <vt:lpstr>Arial</vt:lpstr>
      <vt:lpstr>Darker Grotesque Black</vt:lpstr>
      <vt:lpstr>Darker Grotesque SemiBold</vt:lpstr>
      <vt:lpstr>Rubik Distressed</vt:lpstr>
      <vt:lpstr>Roboto</vt:lpstr>
      <vt:lpstr>Warning Yellow Tape Crime Scene Investigation for College by Slidesgo</vt:lpstr>
      <vt:lpstr>PowerPoint Presentation</vt:lpstr>
      <vt:lpstr>The Crime</vt:lpstr>
      <vt:lpstr>Cereal</vt:lpstr>
      <vt:lpstr>The Allegations</vt:lpstr>
      <vt:lpstr>The Death of Home Ownership</vt:lpstr>
      <vt:lpstr>The Neglect of Cereal Products</vt:lpstr>
      <vt:lpstr>The Murder of Alcohol</vt:lpstr>
      <vt:lpstr>The Destruction of Luxury Products</vt:lpstr>
      <vt:lpstr>Who is the Real Culprit?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Alison Love</cp:lastModifiedBy>
  <cp:revision>1</cp:revision>
  <dcterms:modified xsi:type="dcterms:W3CDTF">2024-02-01T23:41:16Z</dcterms:modified>
</cp:coreProperties>
</file>